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619E-DA98-4D1F-8485-55CCE4428556}" type="datetimeFigureOut">
              <a:rPr lang="uk-UA" smtClean="0"/>
              <a:t>16.12.2017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B25F-223A-4784-8F07-3391712353A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3960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8800" i="1" dirty="0" smtClean="0">
                <a:solidFill>
                  <a:srgbClr val="0070C0"/>
                </a:solidFill>
              </a:rPr>
              <a:t>Навчальна практика</a:t>
            </a:r>
            <a:endParaRPr lang="uk-UA" sz="8800" i="1" dirty="0">
              <a:solidFill>
                <a:srgbClr val="0070C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661248"/>
            <a:ext cx="2169368" cy="864096"/>
          </a:xfrm>
        </p:spPr>
        <p:txBody>
          <a:bodyPr>
            <a:noAutofit/>
          </a:bodyPr>
          <a:lstStyle/>
          <a:p>
            <a:pPr algn="l"/>
            <a:r>
              <a:rPr lang="uk-UA" sz="4800" dirty="0" smtClean="0"/>
              <a:t>ПМ-31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6757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52" y="980728"/>
            <a:ext cx="6710883" cy="503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79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93076" y="3212976"/>
            <a:ext cx="7869891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rgbClr val="FF0000"/>
                </a:solidFill>
              </a:rPr>
              <a:t>Навчальна </a:t>
            </a:r>
            <a:r>
              <a:rPr lang="uk-UA" dirty="0">
                <a:solidFill>
                  <a:srgbClr val="FF0000"/>
                </a:solidFill>
              </a:rPr>
              <a:t>практика</a:t>
            </a:r>
            <a:r>
              <a:rPr lang="uk-UA" dirty="0"/>
              <a:t> студентів є складовою частиною навчального процесу і проводиться з метою закріплення й поглиблення теоретичних знань, набуття практичних навичок в напрямку майбутньої спеціальності і досвіду самостійної </a:t>
            </a:r>
            <a:r>
              <a:rPr lang="uk-UA" dirty="0" smtClean="0"/>
              <a:t>роботи.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267652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52" y="472338"/>
            <a:ext cx="2736304" cy="22528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4304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697070" cy="1149093"/>
          </a:xfrm>
        </p:spPr>
        <p:txBody>
          <a:bodyPr/>
          <a:lstStyle/>
          <a:p>
            <a:r>
              <a:rPr lang="uk-UA" dirty="0" smtClean="0"/>
              <a:t>Мета практики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484784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B0F0"/>
                </a:solidFill>
              </a:rPr>
              <a:t>      Метою </a:t>
            </a:r>
            <a:r>
              <a:rPr lang="uk-UA" dirty="0">
                <a:solidFill>
                  <a:srgbClr val="00B0F0"/>
                </a:solidFill>
              </a:rPr>
              <a:t>практики </a:t>
            </a:r>
            <a:r>
              <a:rPr lang="uk-UA" dirty="0"/>
              <a:t>є </a:t>
            </a:r>
            <a:r>
              <a:rPr lang="uk-UA" dirty="0">
                <a:solidFill>
                  <a:srgbClr val="FF0000"/>
                </a:solidFill>
              </a:rPr>
              <a:t>формування у студентів професійних практичних знань, умінь і навичок</a:t>
            </a:r>
            <a:r>
              <a:rPr lang="uk-UA" dirty="0"/>
              <a:t>, необхідних для успішної роботи в організаціях, що проектують чи експлуатують математичне забезпечення ЕОМ, використовують математичні методи і ПЕОМ для моделювання виробничих процесів і розв’язування науково-технічних завдань на посадах інженера-математика, наукового співробітника, інженера-програміста.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808750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633174" cy="1337732"/>
          </a:xfrm>
        </p:spPr>
        <p:txBody>
          <a:bodyPr/>
          <a:lstStyle/>
          <a:p>
            <a:r>
              <a:rPr lang="uk-UA" dirty="0" smtClean="0"/>
              <a:t>Як усе починалось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362961"/>
            <a:ext cx="7869891" cy="304339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ru-RU" dirty="0" smtClean="0"/>
              <a:t>Перша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/>
              <a:t>обчислювальна</a:t>
            </a:r>
            <a:r>
              <a:rPr lang="ru-RU" dirty="0"/>
              <a:t> практика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/>
              <a:t>на ІІІ </a:t>
            </a:r>
            <a:r>
              <a:rPr lang="ru-RU" dirty="0" err="1"/>
              <a:t>курсі</a:t>
            </a:r>
            <a:r>
              <a:rPr lang="ru-RU" dirty="0"/>
              <a:t> у V </a:t>
            </a:r>
            <a:r>
              <a:rPr lang="ru-RU" dirty="0" err="1"/>
              <a:t>семестрі</a:t>
            </a:r>
            <a:r>
              <a:rPr lang="ru-RU" dirty="0"/>
              <a:t>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Під </a:t>
            </a:r>
            <a:r>
              <a:rPr lang="uk-UA" dirty="0"/>
              <a:t>час навчальної обчислювальної практики </a:t>
            </a:r>
            <a:r>
              <a:rPr lang="uk-UA" dirty="0" smtClean="0"/>
              <a:t>ми отримали </a:t>
            </a:r>
            <a:r>
              <a:rPr lang="uk-UA" dirty="0"/>
              <a:t>індивідуальні завдання, які пов’язані з розробкою програм, що ілюструють набуті </a:t>
            </a:r>
            <a:r>
              <a:rPr lang="uk-UA" dirty="0" smtClean="0"/>
              <a:t>нами знання</a:t>
            </a:r>
            <a:r>
              <a:rPr lang="uk-UA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61048"/>
            <a:ext cx="1944215" cy="2464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31814"/>
            <a:ext cx="2186955" cy="21933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6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7850" y="2060848"/>
            <a:ext cx="7546363" cy="4332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Нашими основними </a:t>
            </a:r>
            <a:r>
              <a:rPr lang="uk-UA" dirty="0"/>
              <a:t>видами </a:t>
            </a:r>
            <a:r>
              <a:rPr lang="uk-UA" dirty="0" smtClean="0"/>
              <a:t>діяльності під </a:t>
            </a:r>
            <a:r>
              <a:rPr lang="uk-UA" dirty="0"/>
              <a:t>час навчальної обчислювальної практики </a:t>
            </a:r>
            <a:r>
              <a:rPr lang="uk-UA" dirty="0" smtClean="0"/>
              <a:t>були: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пошук і опрацювання навчальної літератури; 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вивчення необхідних для розв’язування поставленої задачі програмних засобів;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розробка </a:t>
            </a:r>
            <a:r>
              <a:rPr lang="uk-UA" dirty="0">
                <a:solidFill>
                  <a:srgbClr val="0070C0"/>
                </a:solidFill>
              </a:rPr>
              <a:t>програмної реалізації задачі за допомогою вибраної мови програмування; 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розробка тестових завдань для перевірки правильності роботи програм;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підготовка </a:t>
            </a:r>
            <a:r>
              <a:rPr lang="uk-UA" dirty="0">
                <a:solidFill>
                  <a:srgbClr val="0070C0"/>
                </a:solidFill>
              </a:rPr>
              <a:t>звітної документації за результатами практики.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b="6665"/>
          <a:stretch/>
        </p:blipFill>
        <p:spPr>
          <a:xfrm>
            <a:off x="1624608" y="476672"/>
            <a:ext cx="51845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66168" y="836712"/>
            <a:ext cx="4824536" cy="549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Під </a:t>
            </a:r>
            <a:r>
              <a:rPr lang="uk-UA" dirty="0"/>
              <a:t>час обчислювальної практики </a:t>
            </a:r>
            <a:r>
              <a:rPr lang="uk-UA" dirty="0" smtClean="0"/>
              <a:t>ми виконали </a:t>
            </a:r>
            <a:r>
              <a:rPr lang="uk-UA" dirty="0"/>
              <a:t>комплекс індивідуальних завдань, що охоплює наступні розділи курсів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―Інформатика</a:t>
            </a:r>
          </a:p>
          <a:p>
            <a:pPr marL="0" indent="0">
              <a:buNone/>
            </a:pPr>
            <a:r>
              <a:rPr lang="uk-UA" dirty="0" smtClean="0"/>
              <a:t>  ―</a:t>
            </a:r>
            <a:r>
              <a:rPr lang="uk-UA" dirty="0"/>
              <a:t>Дискретна </a:t>
            </a:r>
            <a:r>
              <a:rPr lang="uk-UA" dirty="0" smtClean="0"/>
              <a:t>математика</a:t>
            </a:r>
          </a:p>
          <a:p>
            <a:pPr marL="0" indent="0">
              <a:buNone/>
            </a:pPr>
            <a:r>
              <a:rPr lang="uk-UA" dirty="0" smtClean="0"/>
              <a:t>  ―</a:t>
            </a:r>
            <a:r>
              <a:rPr lang="uk-UA" dirty="0"/>
              <a:t>Математична логіка та теорія </a:t>
            </a:r>
            <a:r>
              <a:rPr lang="uk-UA" dirty="0" smtClean="0"/>
              <a:t>алгоритмів</a:t>
            </a:r>
          </a:p>
          <a:p>
            <a:pPr marL="0" indent="0">
              <a:buNone/>
            </a:pPr>
            <a:r>
              <a:rPr lang="uk-UA" dirty="0" smtClean="0"/>
              <a:t>  ―Алгоритмізація </a:t>
            </a:r>
            <a:r>
              <a:rPr lang="uk-UA" dirty="0"/>
              <a:t>та основи </a:t>
            </a:r>
            <a:r>
              <a:rPr lang="uk-UA" dirty="0" smtClean="0"/>
              <a:t>програмування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08" y="955010"/>
            <a:ext cx="2388857" cy="179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24263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5"/>
          <a:stretch/>
        </p:blipFill>
        <p:spPr>
          <a:xfrm>
            <a:off x="5901208" y="2784769"/>
            <a:ext cx="2887752" cy="1409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8833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32848" cy="2304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  </a:t>
            </a:r>
            <a:r>
              <a:rPr lang="ru-RU" sz="2000" dirty="0" err="1" smtClean="0">
                <a:solidFill>
                  <a:srgbClr val="0070C0"/>
                </a:solidFill>
              </a:rPr>
              <a:t>Завдання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практики </a:t>
            </a:r>
            <a:r>
              <a:rPr lang="ru-RU" sz="2000" dirty="0" err="1"/>
              <a:t>полягало</a:t>
            </a:r>
            <a:r>
              <a:rPr lang="ru-RU" sz="2000" dirty="0"/>
              <a:t> в </a:t>
            </a:r>
            <a:r>
              <a:rPr lang="ru-RU" sz="2000" dirty="0" err="1"/>
              <a:t>набутті</a:t>
            </a:r>
            <a:r>
              <a:rPr lang="ru-RU" sz="2000" dirty="0"/>
              <a:t> </a:t>
            </a:r>
            <a:r>
              <a:rPr lang="ru-RU" sz="2000" dirty="0" smtClean="0"/>
              <a:t>нами </a:t>
            </a:r>
            <a:r>
              <a:rPr lang="ru-RU" sz="2000" dirty="0" err="1" smtClean="0"/>
              <a:t>початкових</a:t>
            </a:r>
            <a:r>
              <a:rPr lang="ru-RU" sz="2000" dirty="0" smtClean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 </a:t>
            </a:r>
            <a:r>
              <a:rPr lang="ru-RU" sz="2000" dirty="0" err="1"/>
              <a:t>професійної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ознайомленні</a:t>
            </a:r>
            <a:r>
              <a:rPr lang="ru-RU" sz="2000" dirty="0"/>
              <a:t> з основами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програмних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мовами</a:t>
            </a:r>
            <a:r>
              <a:rPr lang="ru-RU" sz="2000" dirty="0"/>
              <a:t> </a:t>
            </a:r>
            <a:r>
              <a:rPr lang="ru-RU" sz="2000" dirty="0" err="1"/>
              <a:t>програмування</a:t>
            </a:r>
            <a:r>
              <a:rPr lang="ru-RU" sz="2000" dirty="0"/>
              <a:t>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та </a:t>
            </a:r>
            <a:r>
              <a:rPr lang="ru-RU" sz="2000" dirty="0" err="1"/>
              <a:t>супровідної</a:t>
            </a:r>
            <a:r>
              <a:rPr lang="ru-RU" sz="2000" dirty="0"/>
              <a:t> </a:t>
            </a:r>
            <a:r>
              <a:rPr lang="ru-RU" sz="2000" dirty="0" err="1"/>
              <a:t>документації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у </a:t>
            </a:r>
            <a:r>
              <a:rPr lang="ru-RU" sz="2000" dirty="0" err="1"/>
              <a:t>формуванні</a:t>
            </a:r>
            <a:r>
              <a:rPr lang="ru-RU" sz="2000" dirty="0"/>
              <a:t> </a:t>
            </a:r>
            <a:r>
              <a:rPr lang="ru-RU" sz="2000" dirty="0" err="1"/>
              <a:t>професійних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і </a:t>
            </a:r>
            <a:r>
              <a:rPr lang="ru-RU" sz="2000" dirty="0" err="1"/>
              <a:t>навичок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допоможуть</a:t>
            </a:r>
            <a:r>
              <a:rPr lang="ru-RU" sz="2000" dirty="0"/>
              <a:t> у </a:t>
            </a:r>
            <a:r>
              <a:rPr lang="ru-RU" sz="2000" dirty="0" err="1"/>
              <a:t>практичній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, за </a:t>
            </a:r>
            <a:r>
              <a:rPr lang="ru-RU" sz="2000" dirty="0" err="1"/>
              <a:t>напрямками</a:t>
            </a:r>
            <a:r>
              <a:rPr lang="ru-RU" sz="2000" dirty="0"/>
              <a:t>: </a:t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74109" y="2924944"/>
            <a:ext cx="7869891" cy="318001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виразів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та </a:t>
            </a:r>
            <a:r>
              <a:rPr lang="ru-RU" dirty="0" err="1"/>
              <a:t>операторів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з параметром, </a:t>
            </a:r>
            <a:r>
              <a:rPr lang="ru-RU" dirty="0" err="1"/>
              <a:t>циклів</a:t>
            </a:r>
            <a:r>
              <a:rPr lang="ru-RU" dirty="0"/>
              <a:t> з </a:t>
            </a:r>
            <a:r>
              <a:rPr lang="ru-RU" dirty="0" err="1"/>
              <a:t>умовою</a:t>
            </a:r>
            <a:r>
              <a:rPr lang="ru-RU" dirty="0"/>
              <a:t>, з </a:t>
            </a:r>
            <a:r>
              <a:rPr lang="ru-RU" dirty="0" err="1"/>
              <a:t>вкладеними</a:t>
            </a:r>
            <a:r>
              <a:rPr lang="ru-RU" dirty="0"/>
              <a:t> циклами;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послідовностей</a:t>
            </a:r>
            <a:r>
              <a:rPr lang="ru-RU" dirty="0"/>
              <a:t>; 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; 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програм</a:t>
            </a:r>
            <a:r>
              <a:rPr lang="ru-RU" dirty="0"/>
              <a:t> з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масивами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файлами.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9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25" y="119366"/>
            <a:ext cx="4561166" cy="1149093"/>
          </a:xfrm>
        </p:spPr>
        <p:txBody>
          <a:bodyPr/>
          <a:lstStyle/>
          <a:p>
            <a:r>
              <a:rPr lang="uk-UA" dirty="0" smtClean="0"/>
              <a:t>Як усе закінчилось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412776"/>
            <a:ext cx="7742965" cy="4711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/>
              <a:t>практики </a:t>
            </a:r>
            <a:r>
              <a:rPr lang="ru-RU" dirty="0" smtClean="0"/>
              <a:t>ми </a:t>
            </a:r>
            <a:r>
              <a:rPr lang="ru-RU" dirty="0" err="1" smtClean="0"/>
              <a:t>склали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здали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практики.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Підсумкові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навчальну</a:t>
            </a:r>
            <a:r>
              <a:rPr lang="ru-RU" dirty="0"/>
              <a:t> </a:t>
            </a:r>
            <a:r>
              <a:rPr lang="ru-RU" dirty="0" err="1"/>
              <a:t>обчислювальну</a:t>
            </a:r>
            <a:r>
              <a:rPr lang="ru-RU" dirty="0"/>
              <a:t> </a:t>
            </a:r>
            <a:r>
              <a:rPr lang="ru-RU" dirty="0" smtClean="0"/>
              <a:t>практику </a:t>
            </a:r>
            <a:r>
              <a:rPr lang="ru-RU" dirty="0" err="1" smtClean="0"/>
              <a:t>отримали</a:t>
            </a:r>
            <a:r>
              <a:rPr lang="ru-RU" dirty="0"/>
              <a:t> 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0070C0"/>
                </a:solidFill>
              </a:rPr>
              <a:t>повний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акуратно</a:t>
            </a:r>
            <a:r>
              <a:rPr lang="ru-RU" dirty="0">
                <a:solidFill>
                  <a:srgbClr val="0070C0"/>
                </a:solidFill>
              </a:rPr>
              <a:t> оформлений </a:t>
            </a:r>
            <a:r>
              <a:rPr lang="ru-RU" dirty="0" err="1">
                <a:solidFill>
                  <a:srgbClr val="0070C0"/>
                </a:solidFill>
              </a:rPr>
              <a:t>згідно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вимог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звіт</a:t>
            </a:r>
            <a:r>
              <a:rPr lang="ru-RU" dirty="0">
                <a:solidFill>
                  <a:srgbClr val="0070C0"/>
                </a:solidFill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70C0"/>
                </a:solidFill>
              </a:rPr>
              <a:t>наявність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розроблених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успішно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протестованих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програмних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продуктів</a:t>
            </a:r>
            <a:r>
              <a:rPr lang="ru-RU" dirty="0">
                <a:solidFill>
                  <a:srgbClr val="0070C0"/>
                </a:solidFill>
              </a:rPr>
              <a:t>;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правильні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відповіді</a:t>
            </a:r>
            <a:r>
              <a:rPr lang="ru-RU" dirty="0">
                <a:solidFill>
                  <a:srgbClr val="0070C0"/>
                </a:solidFill>
              </a:rPr>
              <a:t> студента на </a:t>
            </a:r>
            <a:r>
              <a:rPr lang="ru-RU" dirty="0" err="1">
                <a:solidFill>
                  <a:srgbClr val="0070C0"/>
                </a:solidFill>
              </a:rPr>
              <a:t>питання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викладача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стосуються</a:t>
            </a:r>
            <a:r>
              <a:rPr lang="ru-RU" dirty="0">
                <a:solidFill>
                  <a:srgbClr val="0070C0"/>
                </a:solidFill>
              </a:rPr>
              <a:t> тематики практики. </a:t>
            </a:r>
          </a:p>
        </p:txBody>
      </p:sp>
    </p:spTree>
    <p:extLst>
      <p:ext uri="{BB962C8B-B14F-4D97-AF65-F5344CB8AC3E}">
        <p14:creationId xmlns:p14="http://schemas.microsoft.com/office/powerpoint/2010/main" val="10369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6631"/>
            <a:ext cx="7839635" cy="1221101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898152"/>
            <a:ext cx="7704856" cy="1996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Це була наша перша навчальна практика, яку вів наш викладач з алгоритмічних мов та програмування </a:t>
            </a:r>
            <a:r>
              <a:rPr lang="uk-UA" dirty="0" err="1" smtClean="0"/>
              <a:t>Гейко</a:t>
            </a:r>
            <a:r>
              <a:rPr lang="uk-UA" dirty="0" smtClean="0"/>
              <a:t> Орест Ярославович. На цій практиці ми сформували свої професійні практичні знання, уміння та навички.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615509" cy="348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968552" cy="35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powerpointstore.com_16</Template>
  <TotalTime>97</TotalTime>
  <Words>386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Презентація на тему:  Навчальна практика</vt:lpstr>
      <vt:lpstr>Презентация PowerPoint</vt:lpstr>
      <vt:lpstr>Мета практики</vt:lpstr>
      <vt:lpstr>Як усе починалось</vt:lpstr>
      <vt:lpstr>Презентация PowerPoint</vt:lpstr>
      <vt:lpstr>Презентация PowerPoint</vt:lpstr>
      <vt:lpstr>  Завдання практики полягало в набутті нами початкових навичок професійної діяльності, ознайомленні з основами розробки програмних засобів мовами програмування високого рівня та супровідної документації, а також у формуванні професійних знань і навичок, які допоможуть у практичній роботі, за напрямками:  </vt:lpstr>
      <vt:lpstr>Як усе закінчилось</vt:lpstr>
      <vt:lpstr>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Шатарська</dc:creator>
  <cp:lastModifiedBy>Admin</cp:lastModifiedBy>
  <cp:revision>11</cp:revision>
  <dcterms:created xsi:type="dcterms:W3CDTF">2017-12-14T18:28:36Z</dcterms:created>
  <dcterms:modified xsi:type="dcterms:W3CDTF">2017-12-16T12:53:54Z</dcterms:modified>
</cp:coreProperties>
</file>